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b1ffaf8b28e9f9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b1ffaf8b28e9f9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b1ffaf8b28e9f9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b1ffaf8b28e9f9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ffaf8b28e9f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ffaf8b28e9f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9e6e4373543a93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9e6e4373543a93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9e6e4373543a938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9e6e4373543a938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26773f33729b5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d26773f33729b5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9e6e4373543a938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9e6e4373543a938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8" name="Google Shape;13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2" name="Google Shape;142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47" name="Google Shape;147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0" name="Google Shape;150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" name="Google Shape;151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8" name="Google Shape;158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9" name="Google Shape;159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64" name="Google Shape;164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7" name="Google Shape;167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0" name="Google Shape;170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1" name="Google Shape;17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2" name="Google Shape;172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" name="Google Shape;173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/>
          <p:nvPr>
            <p:ph type="ctrTitle"/>
          </p:nvPr>
        </p:nvSpPr>
        <p:spPr>
          <a:xfrm>
            <a:off x="3085300" y="268350"/>
            <a:ext cx="5963400" cy="28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</a:rPr>
              <a:t>Sensory Overload</a:t>
            </a:r>
            <a:endParaRPr sz="4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</a:rPr>
              <a:t>Tracking Wearable Device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3085300" y="2841580"/>
            <a:ext cx="51795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Damian Ortizflores, Alejandro Ibarra, Edin Latic, Lauren Craig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Sensory Overload</a:t>
            </a:r>
            <a:endParaRPr/>
          </a:p>
        </p:txBody>
      </p:sp>
      <p:sp>
        <p:nvSpPr>
          <p:cNvPr id="187" name="Google Shape;187;p19"/>
          <p:cNvSpPr txBox="1"/>
          <p:nvPr>
            <p:ph idx="1" type="body"/>
          </p:nvPr>
        </p:nvSpPr>
        <p:spPr>
          <a:xfrm>
            <a:off x="1297500" y="965976"/>
            <a:ext cx="7038900" cy="33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-Occurs in people with: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Autism, anxiety, PTSD, sensory processing disorders, etc.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-Prevention assists with: 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Focusing, stressful situations, and anxiety attacks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-</a:t>
            </a:r>
            <a:r>
              <a:rPr lang="en-GB" sz="2000"/>
              <a:t>Sensory overload can affect any of the senses: 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/>
              <a:t>Sight, touch, hearing, taste, and smell.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Sensory Overload </a:t>
            </a:r>
            <a:r>
              <a:rPr lang="en-GB"/>
              <a:t>Prevention</a:t>
            </a:r>
            <a:endParaRPr/>
          </a:p>
        </p:txBody>
      </p:sp>
      <p:sp>
        <p:nvSpPr>
          <p:cNvPr id="193" name="Google Shape;193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 u="sng"/>
              <a:t>Goals</a:t>
            </a:r>
            <a:r>
              <a:rPr lang="en-GB" sz="2000"/>
              <a:t>: Predict </a:t>
            </a:r>
            <a:r>
              <a:rPr lang="en-GB" sz="2000"/>
              <a:t> and alert sensory overload may occur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2000" u="sng"/>
              <a:t>Intended User:</a:t>
            </a:r>
            <a:r>
              <a:rPr lang="en-GB" sz="2000"/>
              <a:t> Caretaker or Individual with </a:t>
            </a:r>
            <a:r>
              <a:rPr lang="en-GB" sz="2000"/>
              <a:t>Autism, anxiety, PTSD, sensory processing disorders, etc.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2000" u="sng"/>
              <a:t>User Interface:</a:t>
            </a:r>
            <a:r>
              <a:rPr lang="en-GB" sz="2000"/>
              <a:t> App displays environmental indicators with various ranges of acceptable and potential overload ranges.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/>
          <p:nvPr>
            <p:ph type="title"/>
          </p:nvPr>
        </p:nvSpPr>
        <p:spPr>
          <a:xfrm>
            <a:off x="1297500" y="21874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 Used</a:t>
            </a:r>
            <a:endParaRPr/>
          </a:p>
        </p:txBody>
      </p:sp>
      <p:sp>
        <p:nvSpPr>
          <p:cNvPr id="199" name="Google Shape;199;p21"/>
          <p:cNvSpPr txBox="1"/>
          <p:nvPr>
            <p:ph idx="1" type="body"/>
          </p:nvPr>
        </p:nvSpPr>
        <p:spPr>
          <a:xfrm>
            <a:off x="1297500" y="1039850"/>
            <a:ext cx="3798900" cy="3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Two Arduino </a:t>
            </a:r>
            <a:r>
              <a:rPr lang="en-GB" sz="1700"/>
              <a:t>UNOs (One </a:t>
            </a:r>
            <a:r>
              <a:rPr lang="en-GB" sz="1700"/>
              <a:t>Transceiver</a:t>
            </a:r>
            <a:r>
              <a:rPr lang="en-GB" sz="1700"/>
              <a:t> and One </a:t>
            </a:r>
            <a:r>
              <a:rPr lang="en-GB" sz="1700"/>
              <a:t>Receiver</a:t>
            </a:r>
            <a:r>
              <a:rPr lang="en-GB" sz="1700"/>
              <a:t>)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/>
              <a:t>Two Arduino NRF24L01+  2.4GHz Wireless RF </a:t>
            </a:r>
            <a:r>
              <a:rPr lang="en-GB" sz="1700"/>
              <a:t>Transceivers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/>
              <a:t>Sound Detector Microphone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/>
              <a:t>10K Thermistor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/>
              <a:t>Photoresistor 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/>
              <a:t>Processing-User Interface Application 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257" y="100346"/>
            <a:ext cx="3742799" cy="275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/>
          <p:nvPr>
            <p:ph type="title"/>
          </p:nvPr>
        </p:nvSpPr>
        <p:spPr>
          <a:xfrm>
            <a:off x="484025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Arduino Code</a:t>
            </a:r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 b="18870" l="-517" r="61021" t="0"/>
          <a:stretch/>
        </p:blipFill>
        <p:spPr>
          <a:xfrm>
            <a:off x="2334950" y="602600"/>
            <a:ext cx="4602125" cy="417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1297500" y="774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Arduino Code</a:t>
            </a:r>
            <a:endParaRPr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3">
            <a:alphaModFix/>
          </a:blip>
          <a:srcRect b="20942" l="0" r="83353" t="0"/>
          <a:stretch/>
        </p:blipFill>
        <p:spPr>
          <a:xfrm>
            <a:off x="5689100" y="527263"/>
            <a:ext cx="2370274" cy="423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3"/>
          <p:cNvPicPr preferRelativeResize="0"/>
          <p:nvPr/>
        </p:nvPicPr>
        <p:blipFill rotWithShape="1">
          <a:blip r:embed="rId4">
            <a:alphaModFix/>
          </a:blip>
          <a:srcRect b="21893" l="0" r="62239" t="0"/>
          <a:stretch/>
        </p:blipFill>
        <p:spPr>
          <a:xfrm>
            <a:off x="1297508" y="482075"/>
            <a:ext cx="3721618" cy="433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Processing Application</a:t>
            </a:r>
            <a:endParaRPr/>
          </a:p>
        </p:txBody>
      </p:sp>
      <p:pic>
        <p:nvPicPr>
          <p:cNvPr id="219" name="Google Shape;219;p24"/>
          <p:cNvPicPr preferRelativeResize="0"/>
          <p:nvPr/>
        </p:nvPicPr>
        <p:blipFill rotWithShape="1">
          <a:blip r:embed="rId3">
            <a:alphaModFix/>
          </a:blip>
          <a:srcRect b="11331" l="34394" r="34447" t="0"/>
          <a:stretch/>
        </p:blipFill>
        <p:spPr>
          <a:xfrm>
            <a:off x="1981200" y="1307850"/>
            <a:ext cx="1955798" cy="313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/>
          <p:cNvPicPr preferRelativeResize="0"/>
          <p:nvPr/>
        </p:nvPicPr>
        <p:blipFill rotWithShape="1">
          <a:blip r:embed="rId4">
            <a:alphaModFix/>
          </a:blip>
          <a:srcRect b="0" l="38888" r="30450" t="6358"/>
          <a:stretch/>
        </p:blipFill>
        <p:spPr>
          <a:xfrm>
            <a:off x="5245100" y="1307850"/>
            <a:ext cx="1822450" cy="313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226" name="Google Shape;226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[1] Healthline. “What Is Sensory Overload?” ​Healthline​, Healthline,</a:t>
            </a:r>
            <a:br>
              <a:rPr lang="en-GB"/>
            </a:br>
            <a:r>
              <a:rPr lang="en-GB"/>
              <a:t>www.healthline.com/health/sensory-overload#examples.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